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7556500" cy="10693400"/>
  <p:notesSz cx="7556500" cy="106934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3108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3/5/2025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tx1"/>
                </a:solidFill>
                <a:latin typeface="맑은 고딕"/>
                <a:cs typeface="맑은 고딕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3/5/2025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tx1"/>
                </a:solidFill>
                <a:latin typeface="맑은 고딕"/>
                <a:cs typeface="맑은 고딕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3/5/2025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tx1"/>
                </a:solidFill>
                <a:latin typeface="맑은 고딕"/>
                <a:cs typeface="맑은 고딕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3/5/2025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3/5/2025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26067" y="388178"/>
            <a:ext cx="6694715" cy="9649612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944624" y="998473"/>
            <a:ext cx="3673601" cy="4521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tx1"/>
                </a:solidFill>
                <a:latin typeface="맑은 고딕"/>
                <a:cs typeface="맑은 고딕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3/5/2025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18110">
              <a:lnSpc>
                <a:spcPct val="100000"/>
              </a:lnSpc>
              <a:spcBef>
                <a:spcPts val="100"/>
              </a:spcBef>
            </a:pPr>
            <a:r>
              <a:rPr dirty="0"/>
              <a:t>격파</a:t>
            </a:r>
            <a:r>
              <a:rPr spc="-95" dirty="0"/>
              <a:t> </a:t>
            </a:r>
            <a:r>
              <a:rPr dirty="0"/>
              <a:t>이적동의서(학교)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84581" y="1924050"/>
            <a:ext cx="2071370" cy="650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873125" algn="l"/>
              </a:tabLst>
            </a:pPr>
            <a:r>
              <a:rPr sz="1500" dirty="0">
                <a:latin typeface="맑은 고딕"/>
                <a:cs typeface="맑은 고딕"/>
              </a:rPr>
              <a:t>성	명</a:t>
            </a:r>
            <a:r>
              <a:rPr sz="1500" spc="-35" dirty="0">
                <a:latin typeface="맑은 고딕"/>
                <a:cs typeface="맑은 고딕"/>
              </a:rPr>
              <a:t> </a:t>
            </a:r>
            <a:r>
              <a:rPr sz="1500" dirty="0">
                <a:latin typeface="맑은 고딕"/>
                <a:cs typeface="맑은 고딕"/>
              </a:rPr>
              <a:t>:</a:t>
            </a:r>
            <a:r>
              <a:rPr sz="1500" spc="-35" dirty="0">
                <a:latin typeface="맑은 고딕"/>
                <a:cs typeface="맑은 고딕"/>
              </a:rPr>
              <a:t> </a:t>
            </a:r>
            <a:r>
              <a:rPr sz="1500" dirty="0">
                <a:latin typeface="맑은 고딕"/>
                <a:cs typeface="맑은 고딕"/>
              </a:rPr>
              <a:t>최지호</a:t>
            </a:r>
            <a:endParaRPr sz="1500">
              <a:latin typeface="맑은 고딕"/>
              <a:cs typeface="맑은 고딕"/>
            </a:endParaRPr>
          </a:p>
          <a:p>
            <a:pPr marL="12700">
              <a:lnSpc>
                <a:spcPct val="100000"/>
              </a:lnSpc>
              <a:spcBef>
                <a:spcPts val="1315"/>
              </a:spcBef>
              <a:tabLst>
                <a:tab pos="594360" algn="l"/>
              </a:tabLst>
            </a:pPr>
            <a:r>
              <a:rPr sz="1500" dirty="0">
                <a:latin typeface="맑은 고딕"/>
                <a:cs typeface="맑은 고딕"/>
              </a:rPr>
              <a:t>생 년	월</a:t>
            </a:r>
            <a:r>
              <a:rPr sz="1500" spc="-35" dirty="0">
                <a:latin typeface="맑은 고딕"/>
                <a:cs typeface="맑은 고딕"/>
              </a:rPr>
              <a:t> </a:t>
            </a:r>
            <a:r>
              <a:rPr sz="1500" dirty="0">
                <a:latin typeface="맑은 고딕"/>
                <a:cs typeface="맑은 고딕"/>
              </a:rPr>
              <a:t>일</a:t>
            </a:r>
            <a:r>
              <a:rPr sz="1500" spc="-30" dirty="0">
                <a:latin typeface="맑은 고딕"/>
                <a:cs typeface="맑은 고딕"/>
              </a:rPr>
              <a:t> </a:t>
            </a:r>
            <a:r>
              <a:rPr sz="1500" dirty="0">
                <a:latin typeface="맑은 고딕"/>
                <a:cs typeface="맑은 고딕"/>
              </a:rPr>
              <a:t>:</a:t>
            </a:r>
            <a:r>
              <a:rPr sz="1500" spc="-30" dirty="0">
                <a:latin typeface="맑은 고딕"/>
                <a:cs typeface="맑은 고딕"/>
              </a:rPr>
              <a:t> </a:t>
            </a:r>
            <a:r>
              <a:rPr sz="1500" dirty="0">
                <a:latin typeface="맑은 고딕"/>
                <a:cs typeface="맑은 고딕"/>
              </a:rPr>
              <a:t>20040419</a:t>
            </a:r>
            <a:endParaRPr sz="1500">
              <a:latin typeface="맑은 고딕"/>
              <a:cs typeface="맑은 고딕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84581" y="2716021"/>
            <a:ext cx="215900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dirty="0">
                <a:latin typeface="맑은 고딕"/>
                <a:cs typeface="맑은 고딕"/>
              </a:rPr>
              <a:t>주</a:t>
            </a:r>
            <a:endParaRPr sz="1500">
              <a:latin typeface="맑은 고딕"/>
              <a:cs typeface="맑은 고딕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84581" y="2716021"/>
            <a:ext cx="6853555" cy="1046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73760">
              <a:lnSpc>
                <a:spcPct val="100000"/>
              </a:lnSpc>
              <a:spcBef>
                <a:spcPts val="100"/>
              </a:spcBef>
            </a:pPr>
            <a:r>
              <a:rPr sz="1500" dirty="0">
                <a:latin typeface="맑은 고딕"/>
                <a:cs typeface="맑은 고딕"/>
              </a:rPr>
              <a:t>소</a:t>
            </a:r>
            <a:r>
              <a:rPr sz="1500" spc="-25" dirty="0">
                <a:latin typeface="맑은 고딕"/>
                <a:cs typeface="맑은 고딕"/>
              </a:rPr>
              <a:t> </a:t>
            </a:r>
            <a:r>
              <a:rPr sz="1500" dirty="0">
                <a:latin typeface="맑은 고딕"/>
                <a:cs typeface="맑은 고딕"/>
              </a:rPr>
              <a:t>:</a:t>
            </a:r>
            <a:r>
              <a:rPr sz="1500" spc="-20" dirty="0">
                <a:latin typeface="맑은 고딕"/>
                <a:cs typeface="맑은 고딕"/>
              </a:rPr>
              <a:t> </a:t>
            </a:r>
            <a:r>
              <a:rPr sz="1500" dirty="0">
                <a:latin typeface="맑은 고딕"/>
                <a:cs typeface="맑은 고딕"/>
              </a:rPr>
              <a:t>62046</a:t>
            </a:r>
            <a:r>
              <a:rPr sz="1500" spc="-20" dirty="0">
                <a:latin typeface="맑은 고딕"/>
                <a:cs typeface="맑은 고딕"/>
              </a:rPr>
              <a:t> </a:t>
            </a:r>
            <a:r>
              <a:rPr sz="1500" dirty="0">
                <a:latin typeface="맑은 고딕"/>
                <a:cs typeface="맑은 고딕"/>
              </a:rPr>
              <a:t>광주</a:t>
            </a:r>
            <a:r>
              <a:rPr sz="1500" spc="-20" dirty="0">
                <a:latin typeface="맑은 고딕"/>
                <a:cs typeface="맑은 고딕"/>
              </a:rPr>
              <a:t> </a:t>
            </a:r>
            <a:r>
              <a:rPr sz="1500" dirty="0">
                <a:latin typeface="맑은 고딕"/>
                <a:cs typeface="맑은 고딕"/>
              </a:rPr>
              <a:t>서구</a:t>
            </a:r>
            <a:endParaRPr sz="1500">
              <a:latin typeface="맑은 고딕"/>
              <a:cs typeface="맑은 고딕"/>
            </a:endParaRPr>
          </a:p>
          <a:p>
            <a:pPr marL="12700" marR="5080" indent="1206500">
              <a:lnSpc>
                <a:spcPct val="173200"/>
              </a:lnSpc>
              <a:tabLst>
                <a:tab pos="471170" algn="l"/>
                <a:tab pos="862965" algn="l"/>
              </a:tabLst>
            </a:pPr>
            <a:r>
              <a:rPr sz="1500" dirty="0">
                <a:latin typeface="맑은 고딕"/>
                <a:cs typeface="맑은 고딕"/>
              </a:rPr>
              <a:t>화운로</a:t>
            </a:r>
            <a:r>
              <a:rPr sz="1500" spc="-15" dirty="0">
                <a:latin typeface="맑은 고딕"/>
                <a:cs typeface="맑은 고딕"/>
              </a:rPr>
              <a:t> </a:t>
            </a:r>
            <a:r>
              <a:rPr sz="1500" dirty="0">
                <a:latin typeface="맑은 고딕"/>
                <a:cs typeface="맑은 고딕"/>
              </a:rPr>
              <a:t>24</a:t>
            </a:r>
            <a:r>
              <a:rPr sz="1500" spc="-15" dirty="0">
                <a:latin typeface="맑은 고딕"/>
                <a:cs typeface="맑은 고딕"/>
              </a:rPr>
              <a:t> </a:t>
            </a:r>
            <a:r>
              <a:rPr sz="1500" dirty="0">
                <a:latin typeface="맑은 고딕"/>
                <a:cs typeface="맑은 고딕"/>
              </a:rPr>
              <a:t>힐스테이트</a:t>
            </a:r>
            <a:r>
              <a:rPr sz="1500" spc="-15" dirty="0">
                <a:latin typeface="맑은 고딕"/>
                <a:cs typeface="맑은 고딕"/>
              </a:rPr>
              <a:t> </a:t>
            </a:r>
            <a:r>
              <a:rPr sz="1500" dirty="0">
                <a:latin typeface="맑은 고딕"/>
                <a:cs typeface="맑은 고딕"/>
              </a:rPr>
              <a:t>3단지</a:t>
            </a:r>
            <a:r>
              <a:rPr sz="1500" spc="-15" dirty="0">
                <a:latin typeface="맑은 고딕"/>
                <a:cs typeface="맑은 고딕"/>
              </a:rPr>
              <a:t> </a:t>
            </a:r>
            <a:r>
              <a:rPr sz="1500" dirty="0">
                <a:latin typeface="맑은 고딕"/>
                <a:cs typeface="맑은 고딕"/>
              </a:rPr>
              <a:t>318동</a:t>
            </a:r>
            <a:r>
              <a:rPr sz="1500" spc="-15" dirty="0">
                <a:latin typeface="맑은 고딕"/>
                <a:cs typeface="맑은 고딕"/>
              </a:rPr>
              <a:t> </a:t>
            </a:r>
            <a:r>
              <a:rPr sz="1500" dirty="0">
                <a:latin typeface="맑은 고딕"/>
                <a:cs typeface="맑은 고딕"/>
              </a:rPr>
              <a:t>2104호</a:t>
            </a:r>
            <a:r>
              <a:rPr sz="1500" spc="-10" dirty="0">
                <a:latin typeface="맑은 고딕"/>
                <a:cs typeface="맑은 고딕"/>
              </a:rPr>
              <a:t> </a:t>
            </a:r>
            <a:r>
              <a:rPr sz="1500" dirty="0">
                <a:latin typeface="맑은 고딕"/>
                <a:cs typeface="맑은 고딕"/>
              </a:rPr>
              <a:t>(화정동,</a:t>
            </a:r>
            <a:r>
              <a:rPr sz="1500" spc="-15" dirty="0">
                <a:latin typeface="맑은 고딕"/>
                <a:cs typeface="맑은 고딕"/>
              </a:rPr>
              <a:t> </a:t>
            </a:r>
            <a:r>
              <a:rPr sz="1500" dirty="0">
                <a:latin typeface="맑은 고딕"/>
                <a:cs typeface="맑은 고딕"/>
              </a:rPr>
              <a:t>유니버시아드 </a:t>
            </a:r>
            <a:r>
              <a:rPr sz="1500" spc="-515" dirty="0">
                <a:latin typeface="맑은 고딕"/>
                <a:cs typeface="맑은 고딕"/>
              </a:rPr>
              <a:t> </a:t>
            </a:r>
            <a:r>
              <a:rPr sz="1500" dirty="0">
                <a:latin typeface="맑은 고딕"/>
                <a:cs typeface="맑은 고딕"/>
              </a:rPr>
              <a:t>연	락	처</a:t>
            </a:r>
            <a:r>
              <a:rPr sz="1500" spc="-5" dirty="0">
                <a:latin typeface="맑은 고딕"/>
                <a:cs typeface="맑은 고딕"/>
              </a:rPr>
              <a:t> </a:t>
            </a:r>
            <a:r>
              <a:rPr sz="1500" dirty="0">
                <a:latin typeface="맑은 고딕"/>
                <a:cs typeface="맑은 고딕"/>
              </a:rPr>
              <a:t>: 010-7657-3641</a:t>
            </a:r>
            <a:endParaRPr sz="1500">
              <a:latin typeface="맑은 고딕"/>
              <a:cs typeface="맑은 고딕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84581" y="3885946"/>
            <a:ext cx="1800225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94360" algn="l"/>
              </a:tabLst>
            </a:pPr>
            <a:r>
              <a:rPr sz="1500" dirty="0">
                <a:latin typeface="맑은 고딕"/>
                <a:cs typeface="맑은 고딕"/>
              </a:rPr>
              <a:t>이 적	사</a:t>
            </a:r>
            <a:r>
              <a:rPr sz="1500" spc="-35" dirty="0">
                <a:latin typeface="맑은 고딕"/>
                <a:cs typeface="맑은 고딕"/>
              </a:rPr>
              <a:t> </a:t>
            </a:r>
            <a:r>
              <a:rPr sz="1500" dirty="0">
                <a:latin typeface="맑은 고딕"/>
                <a:cs typeface="맑은 고딕"/>
              </a:rPr>
              <a:t>유</a:t>
            </a:r>
            <a:r>
              <a:rPr sz="1500" spc="-30" dirty="0">
                <a:latin typeface="맑은 고딕"/>
                <a:cs typeface="맑은 고딕"/>
              </a:rPr>
              <a:t> </a:t>
            </a:r>
            <a:r>
              <a:rPr sz="1500" dirty="0">
                <a:latin typeface="맑은 고딕"/>
                <a:cs typeface="맑은 고딕"/>
              </a:rPr>
              <a:t>:</a:t>
            </a:r>
            <a:r>
              <a:rPr sz="1500" spc="-55" dirty="0">
                <a:latin typeface="맑은 고딕"/>
                <a:cs typeface="맑은 고딕"/>
              </a:rPr>
              <a:t> </a:t>
            </a:r>
            <a:r>
              <a:rPr sz="1500" dirty="0">
                <a:latin typeface="맑은 고딕"/>
                <a:cs typeface="맑은 고딕"/>
              </a:rPr>
              <a:t>편입학</a:t>
            </a:r>
            <a:endParaRPr sz="1500">
              <a:latin typeface="맑은 고딕"/>
              <a:cs typeface="맑은 고딕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18693" y="5020056"/>
            <a:ext cx="5209540" cy="7219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dirty="0">
                <a:latin typeface="맑은 고딕"/>
                <a:cs typeface="맑은 고딕"/>
              </a:rPr>
              <a:t>(前소속)</a:t>
            </a:r>
            <a:r>
              <a:rPr sz="1500" spc="-35" dirty="0">
                <a:latin typeface="맑은 고딕"/>
                <a:cs typeface="맑은 고딕"/>
              </a:rPr>
              <a:t> </a:t>
            </a:r>
            <a:r>
              <a:rPr sz="1500" dirty="0">
                <a:latin typeface="맑은 고딕"/>
                <a:cs typeface="맑은 고딕"/>
              </a:rPr>
              <a:t>'충북보건과학대학교'에서</a:t>
            </a:r>
            <a:r>
              <a:rPr sz="1500" spc="-30" dirty="0">
                <a:latin typeface="맑은 고딕"/>
                <a:cs typeface="맑은 고딕"/>
              </a:rPr>
              <a:t> </a:t>
            </a:r>
            <a:r>
              <a:rPr sz="1500" dirty="0">
                <a:latin typeface="맑은 고딕"/>
                <a:cs typeface="맑은 고딕"/>
              </a:rPr>
              <a:t>(現소속)</a:t>
            </a:r>
            <a:r>
              <a:rPr sz="1500" spc="-30" dirty="0">
                <a:latin typeface="맑은 고딕"/>
                <a:cs typeface="맑은 고딕"/>
              </a:rPr>
              <a:t> </a:t>
            </a:r>
            <a:r>
              <a:rPr sz="1500" dirty="0">
                <a:latin typeface="맑은 고딕"/>
                <a:cs typeface="맑은 고딕"/>
              </a:rPr>
              <a:t>'조선대학교'으로</a:t>
            </a:r>
            <a:endParaRPr sz="1500">
              <a:latin typeface="맑은 고딕"/>
              <a:cs typeface="맑은 고딕"/>
            </a:endParaRPr>
          </a:p>
          <a:p>
            <a:pPr>
              <a:lnSpc>
                <a:spcPct val="100000"/>
              </a:lnSpc>
              <a:spcBef>
                <a:spcPts val="70"/>
              </a:spcBef>
            </a:pPr>
            <a:endParaRPr sz="1000">
              <a:latin typeface="맑은 고딕"/>
              <a:cs typeface="맑은 고딕"/>
            </a:endParaRPr>
          </a:p>
          <a:p>
            <a:pPr marL="12700">
              <a:lnSpc>
                <a:spcPct val="100000"/>
              </a:lnSpc>
            </a:pPr>
            <a:r>
              <a:rPr sz="1500" dirty="0">
                <a:latin typeface="맑은 고딕"/>
                <a:cs typeface="맑은 고딕"/>
              </a:rPr>
              <a:t>상기인의</a:t>
            </a:r>
            <a:r>
              <a:rPr sz="1500" spc="-35" dirty="0">
                <a:latin typeface="맑은 고딕"/>
                <a:cs typeface="맑은 고딕"/>
              </a:rPr>
              <a:t> </a:t>
            </a:r>
            <a:r>
              <a:rPr sz="1500" dirty="0">
                <a:latin typeface="맑은 고딕"/>
                <a:cs typeface="맑은 고딕"/>
              </a:rPr>
              <a:t>이적을</a:t>
            </a:r>
            <a:r>
              <a:rPr sz="1500" spc="-35" dirty="0">
                <a:latin typeface="맑은 고딕"/>
                <a:cs typeface="맑은 고딕"/>
              </a:rPr>
              <a:t> </a:t>
            </a:r>
            <a:r>
              <a:rPr sz="1500" dirty="0">
                <a:latin typeface="맑은 고딕"/>
                <a:cs typeface="맑은 고딕"/>
              </a:rPr>
              <a:t>동의합니다.</a:t>
            </a:r>
            <a:endParaRPr sz="1500">
              <a:latin typeface="맑은 고딕"/>
              <a:cs typeface="맑은 고딕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18693" y="6424041"/>
            <a:ext cx="5569585" cy="6412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dirty="0">
                <a:latin typeface="맑은 고딕"/>
                <a:cs typeface="맑은 고딕"/>
              </a:rPr>
              <a:t>첨부</a:t>
            </a:r>
            <a:r>
              <a:rPr sz="1500" spc="-25" dirty="0">
                <a:latin typeface="맑은 고딕"/>
                <a:cs typeface="맑은 고딕"/>
              </a:rPr>
              <a:t> </a:t>
            </a:r>
            <a:r>
              <a:rPr sz="1500" dirty="0">
                <a:latin typeface="맑은 고딕"/>
                <a:cs typeface="맑은 고딕"/>
              </a:rPr>
              <a:t>:</a:t>
            </a:r>
            <a:r>
              <a:rPr sz="1500" spc="-20" dirty="0">
                <a:latin typeface="맑은 고딕"/>
                <a:cs typeface="맑은 고딕"/>
              </a:rPr>
              <a:t> </a:t>
            </a:r>
            <a:r>
              <a:rPr sz="1500" dirty="0">
                <a:latin typeface="맑은 고딕"/>
                <a:cs typeface="맑은 고딕"/>
              </a:rPr>
              <a:t>(現소속)</a:t>
            </a:r>
            <a:r>
              <a:rPr sz="1500" spc="-20" dirty="0">
                <a:latin typeface="맑은 고딕"/>
                <a:cs typeface="맑은 고딕"/>
              </a:rPr>
              <a:t> </a:t>
            </a:r>
            <a:r>
              <a:rPr sz="1500" dirty="0">
                <a:latin typeface="맑은 고딕"/>
                <a:cs typeface="맑은 고딕"/>
              </a:rPr>
              <a:t>재학증명서</a:t>
            </a:r>
            <a:r>
              <a:rPr sz="1500" spc="-20" dirty="0">
                <a:latin typeface="맑은 고딕"/>
                <a:cs typeface="맑은 고딕"/>
              </a:rPr>
              <a:t> </a:t>
            </a:r>
            <a:r>
              <a:rPr sz="1500" dirty="0">
                <a:latin typeface="맑은 고딕"/>
                <a:cs typeface="맑은 고딕"/>
              </a:rPr>
              <a:t>1부</a:t>
            </a:r>
          </a:p>
          <a:p>
            <a:pPr>
              <a:lnSpc>
                <a:spcPct val="100000"/>
              </a:lnSpc>
              <a:spcBef>
                <a:spcPts val="70"/>
              </a:spcBef>
            </a:pPr>
            <a:endParaRPr sz="1000" dirty="0">
              <a:latin typeface="맑은 고딕"/>
              <a:cs typeface="맑은 고딕"/>
            </a:endParaRPr>
          </a:p>
          <a:p>
            <a:pPr marL="1286510">
              <a:lnSpc>
                <a:spcPct val="100000"/>
              </a:lnSpc>
              <a:tabLst>
                <a:tab pos="3580129" algn="l"/>
                <a:tab pos="3904615" algn="l"/>
                <a:tab pos="4472940" algn="l"/>
                <a:tab pos="4797425" algn="l"/>
                <a:tab pos="5365750" algn="l"/>
              </a:tabLst>
            </a:pPr>
            <a:r>
              <a:rPr sz="1500" dirty="0">
                <a:latin typeface="맑은 고딕"/>
                <a:cs typeface="맑은 고딕"/>
              </a:rPr>
              <a:t>동의서 작성일: </a:t>
            </a:r>
            <a:r>
              <a:rPr sz="1500" u="sng" dirty="0">
                <a:uFill>
                  <a:solidFill>
                    <a:srgbClr val="000000"/>
                  </a:solidFill>
                </a:uFill>
                <a:latin typeface="맑은 고딕"/>
                <a:cs typeface="맑은 고딕"/>
              </a:rPr>
              <a:t> </a:t>
            </a:r>
            <a:r>
              <a:rPr lang="en-US" sz="1500" u="sng" dirty="0" smtClean="0">
                <a:uFill>
                  <a:solidFill>
                    <a:srgbClr val="000000"/>
                  </a:solidFill>
                </a:uFill>
                <a:latin typeface="맑은 고딕"/>
                <a:cs typeface="맑은 고딕"/>
              </a:rPr>
              <a:t>2025</a:t>
            </a:r>
            <a:r>
              <a:rPr sz="1500" u="sng" dirty="0">
                <a:uFill>
                  <a:solidFill>
                    <a:srgbClr val="000000"/>
                  </a:solidFill>
                </a:uFill>
                <a:latin typeface="맑은 고딕"/>
                <a:cs typeface="맑은 고딕"/>
              </a:rPr>
              <a:t>	</a:t>
            </a:r>
            <a:r>
              <a:rPr sz="1500" dirty="0">
                <a:latin typeface="맑은 고딕"/>
                <a:cs typeface="맑은 고딕"/>
              </a:rPr>
              <a:t>년	</a:t>
            </a:r>
            <a:r>
              <a:rPr sz="1500" u="sng" dirty="0">
                <a:uFill>
                  <a:solidFill>
                    <a:srgbClr val="000000"/>
                  </a:solidFill>
                </a:uFill>
                <a:latin typeface="맑은 고딕"/>
                <a:cs typeface="맑은 고딕"/>
              </a:rPr>
              <a:t> </a:t>
            </a:r>
            <a:r>
              <a:rPr lang="en-US" sz="1500" u="sng" dirty="0" smtClean="0">
                <a:uFill>
                  <a:solidFill>
                    <a:srgbClr val="000000"/>
                  </a:solidFill>
                </a:uFill>
                <a:latin typeface="맑은 고딕"/>
                <a:cs typeface="맑은 고딕"/>
              </a:rPr>
              <a:t>3</a:t>
            </a:r>
            <a:r>
              <a:rPr sz="1500" u="sng" dirty="0">
                <a:uFill>
                  <a:solidFill>
                    <a:srgbClr val="000000"/>
                  </a:solidFill>
                </a:uFill>
                <a:latin typeface="맑은 고딕"/>
                <a:cs typeface="맑은 고딕"/>
              </a:rPr>
              <a:t>	</a:t>
            </a:r>
            <a:r>
              <a:rPr sz="1500" dirty="0">
                <a:latin typeface="맑은 고딕"/>
                <a:cs typeface="맑은 고딕"/>
              </a:rPr>
              <a:t>월	</a:t>
            </a:r>
            <a:r>
              <a:rPr sz="1500" u="sng" dirty="0">
                <a:uFill>
                  <a:solidFill>
                    <a:srgbClr val="000000"/>
                  </a:solidFill>
                </a:uFill>
                <a:latin typeface="맑은 고딕"/>
                <a:cs typeface="맑은 고딕"/>
              </a:rPr>
              <a:t> </a:t>
            </a:r>
            <a:r>
              <a:rPr lang="en-US" sz="1500" u="sng" dirty="0" smtClean="0">
                <a:uFill>
                  <a:solidFill>
                    <a:srgbClr val="000000"/>
                  </a:solidFill>
                </a:uFill>
                <a:latin typeface="맑은 고딕"/>
                <a:cs typeface="맑은 고딕"/>
              </a:rPr>
              <a:t>5</a:t>
            </a:r>
            <a:r>
              <a:rPr sz="1500" u="sng" dirty="0">
                <a:uFill>
                  <a:solidFill>
                    <a:srgbClr val="000000"/>
                  </a:solidFill>
                </a:uFill>
                <a:latin typeface="맑은 고딕"/>
                <a:cs typeface="맑은 고딕"/>
              </a:rPr>
              <a:t>	</a:t>
            </a:r>
            <a:r>
              <a:rPr sz="1500" dirty="0">
                <a:latin typeface="맑은 고딕"/>
                <a:cs typeface="맑은 고딕"/>
              </a:rPr>
              <a:t>일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718693" y="8259953"/>
            <a:ext cx="5177790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662805" algn="l"/>
              </a:tabLst>
            </a:pPr>
            <a:r>
              <a:rPr sz="1500" dirty="0">
                <a:latin typeface="맑은 고딕"/>
                <a:cs typeface="맑은 고딕"/>
              </a:rPr>
              <a:t>(前소속) 소속명 : </a:t>
            </a:r>
            <a:r>
              <a:rPr sz="1500" u="sng" dirty="0">
                <a:uFill>
                  <a:solidFill>
                    <a:srgbClr val="000000"/>
                  </a:solidFill>
                </a:uFill>
                <a:latin typeface="맑은 고딕"/>
                <a:cs typeface="맑은 고딕"/>
              </a:rPr>
              <a:t> </a:t>
            </a:r>
            <a:r>
              <a:rPr lang="ko-KR" altLang="en-US" sz="1500" u="sng" smtClean="0">
                <a:uFill>
                  <a:solidFill>
                    <a:srgbClr val="000000"/>
                  </a:solidFill>
                </a:uFill>
                <a:latin typeface="맑은 고딕"/>
                <a:cs typeface="맑은 고딕"/>
              </a:rPr>
              <a:t>충북보건과학대학교</a:t>
            </a:r>
            <a:r>
              <a:rPr sz="1500" u="sng" dirty="0">
                <a:uFill>
                  <a:solidFill>
                    <a:srgbClr val="000000"/>
                  </a:solidFill>
                </a:uFill>
                <a:latin typeface="맑은 고딕"/>
                <a:cs typeface="맑은 고딕"/>
              </a:rPr>
              <a:t>	</a:t>
            </a:r>
            <a:r>
              <a:rPr sz="1500" dirty="0">
                <a:latin typeface="맑은 고딕"/>
                <a:cs typeface="맑은 고딕"/>
              </a:rPr>
              <a:t>(직인)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64</Words>
  <Application>Microsoft Office PowerPoint</Application>
  <PresentationFormat>사용자 지정</PresentationFormat>
  <Paragraphs>14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Calibri</vt:lpstr>
      <vt:lpstr>Office Theme</vt:lpstr>
      <vt:lpstr>격파 이적동의서(학교)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격파 이적동의서(학교)</dc:title>
  <dc:creator>ION</dc:creator>
  <cp:lastModifiedBy>1</cp:lastModifiedBy>
  <cp:revision>1</cp:revision>
  <dcterms:created xsi:type="dcterms:W3CDTF">2025-03-05T04:27:19Z</dcterms:created>
  <dcterms:modified xsi:type="dcterms:W3CDTF">2025-03-05T04:28:39Z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2025-03-05T00:00:00Z</vt:filetime>
  </property>
  <property fmtid="{D5CDD505-2E9C-101B-9397-08002B2CF9AE}" pid="3" name="LastSaved">
    <vt:filetime>2025-03-05T00:00:00Z</vt:filetime>
  </property>
</Properties>
</file>