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6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85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278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36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58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773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3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368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30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577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160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318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871D-D0E7-4C69-A00A-E61D75A97D87}" type="datetimeFigureOut">
              <a:rPr lang="ko-KR" altLang="en-US" smtClean="0"/>
              <a:t>2012-09-03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9AB4-A2A5-4344-A23E-FD830F7C8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20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520" y="4976008"/>
            <a:ext cx="69127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#1. / #3.  </a:t>
            </a:r>
            <a:r>
              <a:rPr lang="ko-KR" altLang="en-US" sz="1000" dirty="0" err="1" smtClean="0"/>
              <a:t>결제명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– </a:t>
            </a:r>
            <a:r>
              <a:rPr lang="ko-KR" altLang="en-US" sz="1000" dirty="0" smtClean="0"/>
              <a:t>문구는 해당 메뉴에 따라 등록비</a:t>
            </a:r>
            <a:r>
              <a:rPr lang="en-US" altLang="ko-KR" sz="1000" dirty="0" smtClean="0"/>
              <a:t>/</a:t>
            </a:r>
            <a:r>
              <a:rPr lang="ko-KR" altLang="en-US" sz="1000" dirty="0" err="1" smtClean="0"/>
              <a:t>신청비</a:t>
            </a:r>
            <a:r>
              <a:rPr lang="ko-KR" altLang="en-US" sz="1000" dirty="0" smtClean="0"/>
              <a:t> 로 변경 </a:t>
            </a:r>
            <a:r>
              <a:rPr lang="en-US" altLang="ko-KR" sz="1000" dirty="0" smtClean="0"/>
              <a:t>1,3 </a:t>
            </a:r>
            <a:r>
              <a:rPr lang="ko-KR" altLang="en-US" sz="1000" dirty="0" smtClean="0"/>
              <a:t>문구는 동일</a:t>
            </a:r>
            <a:r>
              <a:rPr lang="en-US" altLang="ko-KR" sz="1000" dirty="0" smtClean="0"/>
              <a:t>.</a:t>
            </a:r>
            <a:endParaRPr lang="en-US" altLang="ko-KR" sz="1000" dirty="0" smtClean="0"/>
          </a:p>
          <a:p>
            <a:r>
              <a:rPr lang="en-US" altLang="ko-KR" sz="1000" dirty="0" smtClean="0"/>
              <a:t>#2. </a:t>
            </a:r>
            <a:r>
              <a:rPr lang="ko-KR" altLang="en-US" sz="1000" dirty="0" smtClean="0"/>
              <a:t>신청 인원 </a:t>
            </a:r>
            <a:r>
              <a:rPr lang="en-US" altLang="ko-KR" sz="1000" dirty="0" smtClean="0"/>
              <a:t>– </a:t>
            </a:r>
            <a:r>
              <a:rPr lang="ko-KR" altLang="en-US" sz="1000" dirty="0" smtClean="0"/>
              <a:t>문구는 등록 인원 등으로 페이지마다 바뀔 수 있으므로 텍스트로 할 것</a:t>
            </a:r>
            <a:endParaRPr lang="en-US" altLang="ko-KR" sz="1000" dirty="0" smtClean="0"/>
          </a:p>
          <a:p>
            <a:r>
              <a:rPr lang="en-US" altLang="ko-KR" sz="1000" dirty="0" smtClean="0"/>
              <a:t>#4. </a:t>
            </a:r>
            <a:r>
              <a:rPr lang="ko-KR" altLang="en-US" sz="1000" dirty="0" smtClean="0"/>
              <a:t>결제방법 </a:t>
            </a:r>
            <a:r>
              <a:rPr lang="en-US" altLang="ko-KR" sz="1000" dirty="0" smtClean="0"/>
              <a:t>: </a:t>
            </a:r>
            <a:r>
              <a:rPr lang="ko-KR" altLang="en-US" sz="1000" dirty="0" smtClean="0"/>
              <a:t>신용카드 결제 </a:t>
            </a:r>
            <a:r>
              <a:rPr lang="en-US" altLang="ko-KR" sz="1000" dirty="0" smtClean="0"/>
              <a:t>/ </a:t>
            </a:r>
            <a:r>
              <a:rPr lang="ko-KR" altLang="en-US" sz="1000" dirty="0" smtClean="0"/>
              <a:t>실시간 계좌이체 </a:t>
            </a:r>
            <a:r>
              <a:rPr lang="en-US" altLang="ko-KR" sz="1000" dirty="0" smtClean="0"/>
              <a:t>/ </a:t>
            </a:r>
            <a:r>
              <a:rPr lang="ko-KR" altLang="en-US" sz="1000" dirty="0" smtClean="0"/>
              <a:t>휴대폰 결제</a:t>
            </a:r>
            <a:endParaRPr lang="en-US" altLang="ko-KR" sz="1000" dirty="0" smtClean="0"/>
          </a:p>
          <a:p>
            <a:r>
              <a:rPr lang="ko-KR" altLang="en-US" sz="1000" dirty="0" smtClean="0"/>
              <a:t>가상계좌는 추후 결정</a:t>
            </a:r>
            <a:endParaRPr lang="en-US" altLang="ko-KR" sz="1000" dirty="0" smtClean="0"/>
          </a:p>
          <a:p>
            <a:endParaRPr lang="ko-KR" altLang="en-US" sz="1000" dirty="0"/>
          </a:p>
        </p:txBody>
      </p:sp>
      <p:sp>
        <p:nvSpPr>
          <p:cNvPr id="5" name="직사각형 4"/>
          <p:cNvSpPr/>
          <p:nvPr/>
        </p:nvSpPr>
        <p:spPr>
          <a:xfrm>
            <a:off x="683568" y="332656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000" b="1" dirty="0" err="1" smtClean="0">
                <a:solidFill>
                  <a:srgbClr val="0070C0"/>
                </a:solidFill>
              </a:rPr>
              <a:t>품새</a:t>
            </a:r>
            <a:r>
              <a:rPr lang="ko-KR" altLang="en-US" sz="1000" b="1" dirty="0" smtClean="0">
                <a:solidFill>
                  <a:srgbClr val="0070C0"/>
                </a:solidFill>
              </a:rPr>
              <a:t> 임원 등록비</a:t>
            </a:r>
            <a:endParaRPr lang="en-US" altLang="ko-KR" sz="1000" b="1" dirty="0" smtClean="0">
              <a:solidFill>
                <a:srgbClr val="0070C0"/>
              </a:solidFill>
            </a:endParaRPr>
          </a:p>
          <a:p>
            <a:r>
              <a:rPr lang="ko-KR" altLang="en-US" sz="1000" dirty="0" smtClean="0"/>
              <a:t>신청 인원 </a:t>
            </a:r>
            <a:r>
              <a:rPr lang="en-US" altLang="ko-KR" sz="1000" dirty="0" smtClean="0"/>
              <a:t>: 5 </a:t>
            </a:r>
            <a:r>
              <a:rPr lang="ko-KR" altLang="en-US" sz="1000" dirty="0" smtClean="0"/>
              <a:t>명</a:t>
            </a:r>
          </a:p>
          <a:p>
            <a:r>
              <a:rPr lang="ko-KR" altLang="en-US" sz="1000" dirty="0" smtClean="0"/>
              <a:t>결제 금액 </a:t>
            </a:r>
            <a:r>
              <a:rPr lang="en-US" altLang="ko-KR" sz="1000" dirty="0" smtClean="0"/>
              <a:t>: 50,000 </a:t>
            </a:r>
            <a:r>
              <a:rPr lang="ko-KR" altLang="en-US" sz="1000" dirty="0" smtClean="0"/>
              <a:t>원</a:t>
            </a:r>
            <a:endParaRPr lang="en-US" altLang="ko-KR" sz="1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081" y="2723734"/>
            <a:ext cx="1555909" cy="184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70934"/>
              </p:ext>
            </p:extLst>
          </p:nvPr>
        </p:nvGraphicFramePr>
        <p:xfrm>
          <a:off x="657641" y="1052736"/>
          <a:ext cx="2782343" cy="1219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82143"/>
                <a:gridCol w="1800200"/>
              </a:tblGrid>
              <a:tr h="243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 err="1" smtClean="0"/>
                        <a:t>결제명</a:t>
                      </a:r>
                      <a:endParaRPr lang="ko-KR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 err="1" smtClean="0"/>
                        <a:t>품새</a:t>
                      </a:r>
                      <a:r>
                        <a:rPr lang="ko-KR" altLang="en-US" sz="1000" b="0" dirty="0" smtClean="0"/>
                        <a:t> 임원 등록비</a:t>
                      </a:r>
                      <a:endParaRPr lang="en-US" altLang="ko-KR" sz="1000" b="0" dirty="0" smtClean="0"/>
                    </a:p>
                  </a:txBody>
                  <a:tcPr/>
                </a:tc>
              </a:tr>
              <a:tr h="15841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결제 금액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자동입력 </a:t>
                      </a:r>
                      <a:r>
                        <a:rPr lang="en-US" altLang="ko-KR" sz="1000" dirty="0" smtClean="0"/>
                        <a:t>–</a:t>
                      </a:r>
                      <a:r>
                        <a:rPr lang="en-US" altLang="ko-KR" sz="1000" baseline="0" dirty="0" smtClean="0"/>
                        <a:t> </a:t>
                      </a:r>
                      <a:r>
                        <a:rPr lang="ko-KR" altLang="en-US" sz="1000" baseline="0" dirty="0" smtClean="0"/>
                        <a:t>수정 불가능</a:t>
                      </a:r>
                      <a:endParaRPr lang="ko-KR" altLang="en-US" sz="1000" dirty="0"/>
                    </a:p>
                  </a:txBody>
                  <a:tcPr/>
                </a:tc>
              </a:tr>
              <a:tr h="15841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성명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자동입력 </a:t>
                      </a:r>
                      <a:r>
                        <a:rPr lang="en-US" altLang="ko-KR" sz="1000" dirty="0" smtClean="0"/>
                        <a:t>– </a:t>
                      </a:r>
                      <a:r>
                        <a:rPr lang="ko-KR" altLang="en-US" sz="1000" dirty="0" smtClean="0"/>
                        <a:t>수정 가능</a:t>
                      </a:r>
                      <a:endParaRPr lang="ko-KR" altLang="en-US" sz="1000" dirty="0"/>
                    </a:p>
                  </a:txBody>
                  <a:tcPr/>
                </a:tc>
              </a:tr>
              <a:tr h="15841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 smtClean="0"/>
                        <a:t>이메일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자동입력</a:t>
                      </a:r>
                      <a:r>
                        <a:rPr lang="en-US" altLang="ko-KR" sz="1000" dirty="0" smtClean="0"/>
                        <a:t>– </a:t>
                      </a:r>
                      <a:r>
                        <a:rPr lang="ko-KR" altLang="en-US" sz="1000" dirty="0" smtClean="0"/>
                        <a:t>수정 가능</a:t>
                      </a:r>
                    </a:p>
                  </a:txBody>
                  <a:tcPr/>
                </a:tc>
              </a:tr>
              <a:tr h="15841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휴대폰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자동입력</a:t>
                      </a:r>
                      <a:r>
                        <a:rPr lang="en-US" altLang="ko-KR" sz="1000" dirty="0" smtClean="0"/>
                        <a:t>– </a:t>
                      </a:r>
                      <a:r>
                        <a:rPr lang="ko-KR" altLang="en-US" sz="1000" dirty="0" smtClean="0"/>
                        <a:t>수정 가능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683568" y="2661917"/>
            <a:ext cx="1762705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000" dirty="0" smtClean="0"/>
              <a:t>결제방법</a:t>
            </a:r>
            <a:endParaRPr lang="en-US" altLang="ko-KR" sz="1000" dirty="0" smtClean="0"/>
          </a:p>
        </p:txBody>
      </p:sp>
      <p:sp>
        <p:nvSpPr>
          <p:cNvPr id="7" name="직사각형 6"/>
          <p:cNvSpPr/>
          <p:nvPr/>
        </p:nvSpPr>
        <p:spPr>
          <a:xfrm>
            <a:off x="395536" y="188640"/>
            <a:ext cx="3744416" cy="4032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259632" y="3068960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결제하기</a:t>
            </a:r>
            <a:endParaRPr lang="ko-KR" altLang="en-US" sz="1000" dirty="0"/>
          </a:p>
        </p:txBody>
      </p:sp>
      <p:sp>
        <p:nvSpPr>
          <p:cNvPr id="11" name="직사각형 10"/>
          <p:cNvSpPr/>
          <p:nvPr/>
        </p:nvSpPr>
        <p:spPr>
          <a:xfrm>
            <a:off x="539553" y="3789040"/>
            <a:ext cx="295232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00" dirty="0" smtClean="0"/>
              <a:t>결제관련 문의 </a:t>
            </a:r>
            <a:r>
              <a:rPr lang="en-US" altLang="ko-KR" sz="1000" dirty="0" smtClean="0"/>
              <a:t>: </a:t>
            </a:r>
            <a:r>
              <a:rPr lang="ko-KR" altLang="en-US" sz="1000" dirty="0" smtClean="0"/>
              <a:t>대한태권도협회 </a:t>
            </a:r>
            <a:r>
              <a:rPr lang="en-US" altLang="ko-KR" sz="1000" dirty="0" smtClean="0"/>
              <a:t>02-420-4271</a:t>
            </a:r>
          </a:p>
        </p:txBody>
      </p:sp>
      <p:sp>
        <p:nvSpPr>
          <p:cNvPr id="12" name="Oval 19"/>
          <p:cNvSpPr>
            <a:spLocks noChangeArrowheads="1"/>
          </p:cNvSpPr>
          <p:nvPr/>
        </p:nvSpPr>
        <p:spPr bwMode="auto">
          <a:xfrm>
            <a:off x="493651" y="310435"/>
            <a:ext cx="233533" cy="22566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ko-KR"/>
            </a:defPPr>
            <a:lvl1pPr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1pPr>
            <a:lvl2pPr marL="4572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2pPr>
            <a:lvl3pPr marL="9144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3pPr>
            <a:lvl4pPr marL="13716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4pPr>
            <a:lvl5pPr marL="18288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ko-KR" sz="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#1</a:t>
            </a:r>
            <a:endParaRPr lang="en-US" altLang="ko-KR" sz="8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14" name="Oval 19"/>
          <p:cNvSpPr>
            <a:spLocks noChangeArrowheads="1"/>
          </p:cNvSpPr>
          <p:nvPr/>
        </p:nvSpPr>
        <p:spPr bwMode="auto">
          <a:xfrm>
            <a:off x="493651" y="508480"/>
            <a:ext cx="233533" cy="22566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ko-KR"/>
            </a:defPPr>
            <a:lvl1pPr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1pPr>
            <a:lvl2pPr marL="4572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2pPr>
            <a:lvl3pPr marL="9144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3pPr>
            <a:lvl4pPr marL="13716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4pPr>
            <a:lvl5pPr marL="18288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ko-KR" sz="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#2</a:t>
            </a:r>
            <a:endParaRPr lang="en-US" altLang="ko-KR" sz="8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15" name="Oval 19"/>
          <p:cNvSpPr>
            <a:spLocks noChangeArrowheads="1"/>
          </p:cNvSpPr>
          <p:nvPr/>
        </p:nvSpPr>
        <p:spPr bwMode="auto">
          <a:xfrm>
            <a:off x="493651" y="1052736"/>
            <a:ext cx="233533" cy="22566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ko-KR"/>
            </a:defPPr>
            <a:lvl1pPr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1pPr>
            <a:lvl2pPr marL="4572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2pPr>
            <a:lvl3pPr marL="9144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3pPr>
            <a:lvl4pPr marL="13716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4pPr>
            <a:lvl5pPr marL="18288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ko-KR" sz="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#3</a:t>
            </a:r>
            <a:endParaRPr lang="en-US" altLang="ko-KR" sz="8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16" name="Oval 19"/>
          <p:cNvSpPr>
            <a:spLocks noChangeArrowheads="1"/>
          </p:cNvSpPr>
          <p:nvPr/>
        </p:nvSpPr>
        <p:spPr bwMode="auto">
          <a:xfrm>
            <a:off x="529284" y="2682477"/>
            <a:ext cx="233533" cy="22566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ko-KR"/>
            </a:defPPr>
            <a:lvl1pPr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1pPr>
            <a:lvl2pPr marL="4572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2pPr>
            <a:lvl3pPr marL="9144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3pPr>
            <a:lvl4pPr marL="13716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4pPr>
            <a:lvl5pPr marL="1828800" algn="l" rtl="0" fontAlgn="base" latinLnBrk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900" b="1" kern="1200">
                <a:solidFill>
                  <a:srgbClr val="111111"/>
                </a:solidFill>
                <a:latin typeface="Tahoma" pitchFamily="34" charset="0"/>
                <a:ea typeface="돋움" pitchFamily="50" charset="-127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ko-KR" sz="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#4</a:t>
            </a:r>
            <a:endParaRPr lang="en-US" altLang="ko-KR" sz="8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14088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108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Zerocool</dc:creator>
  <cp:lastModifiedBy>Zerocool</cp:lastModifiedBy>
  <cp:revision>4</cp:revision>
  <dcterms:created xsi:type="dcterms:W3CDTF">2012-09-03T03:47:40Z</dcterms:created>
  <dcterms:modified xsi:type="dcterms:W3CDTF">2012-09-03T04:16:45Z</dcterms:modified>
</cp:coreProperties>
</file>