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제목 없는 구역" id="{E0774668-A69D-4309-8F5C-8AB273AE10CB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30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76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66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976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13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43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23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00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26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5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5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26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" t="1336" r="1741" b="1515"/>
          <a:stretch/>
        </p:blipFill>
        <p:spPr>
          <a:xfrm>
            <a:off x="128588" y="142875"/>
            <a:ext cx="7300912" cy="103870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5345906"/>
            <a:ext cx="1204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3</a:t>
            </a:r>
            <a:r>
              <a:rPr lang="ko-KR" altLang="en-US" b="1" dirty="0" smtClean="0">
                <a:latin typeface="+mn-ea"/>
              </a:rPr>
              <a:t>급</a:t>
            </a:r>
            <a:endParaRPr lang="en-US" altLang="ko-KR" b="1" dirty="0" smtClean="0">
              <a:latin typeface="+mn-ea"/>
            </a:endParaRPr>
          </a:p>
          <a:p>
            <a:endParaRPr lang="en-US" altLang="ko-KR" b="1" dirty="0">
              <a:latin typeface="+mn-ea"/>
            </a:endParaRPr>
          </a:p>
          <a:p>
            <a:r>
              <a:rPr lang="ko-KR" altLang="en-US" b="1" dirty="0" smtClean="0">
                <a:latin typeface="+mn-ea"/>
              </a:rPr>
              <a:t>홍  길  동</a:t>
            </a:r>
            <a:endParaRPr lang="ko-KR" altLang="en-US" b="1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5637" y="885587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+mn-ea"/>
              </a:rPr>
              <a:t>2025. 4. 1.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93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11</Words>
  <Application>Microsoft Office PowerPoint</Application>
  <PresentationFormat>사용자 지정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5</cp:revision>
  <cp:lastPrinted>2025-04-01T08:04:51Z</cp:lastPrinted>
  <dcterms:created xsi:type="dcterms:W3CDTF">2025-04-01T07:52:04Z</dcterms:created>
  <dcterms:modified xsi:type="dcterms:W3CDTF">2025-04-01T08:41:26Z</dcterms:modified>
</cp:coreProperties>
</file>