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1069" r="1553" b="1515"/>
          <a:stretch/>
        </p:blipFill>
        <p:spPr>
          <a:xfrm>
            <a:off x="142875" y="114300"/>
            <a:ext cx="7300913" cy="10415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14</cp:revision>
  <cp:lastPrinted>2025-04-01T08:04:51Z</cp:lastPrinted>
  <dcterms:created xsi:type="dcterms:W3CDTF">2025-04-01T07:52:04Z</dcterms:created>
  <dcterms:modified xsi:type="dcterms:W3CDTF">2025-04-01T08:36:02Z</dcterms:modified>
</cp:coreProperties>
</file>