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제목 없는 구역" id="{E0774668-A69D-4309-8F5C-8AB273AE10CB}">
          <p14:sldIdLst>
            <p14:sldId id="25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45" d="100"/>
          <a:sy n="45" d="100"/>
        </p:scale>
        <p:origin x="21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2306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79762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766649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99765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139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45433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1523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3005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4269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22571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40053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3C4713-6476-4DBC-9B7C-7BC6E8F4A1B1}" type="datetimeFigureOut">
              <a:rPr lang="ko-KR" altLang="en-US" smtClean="0"/>
              <a:t>2025-04-01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943DC3-3DDC-4B25-9792-2D8867C1037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32690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1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1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1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1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" t="1317" r="1932" b="1381"/>
          <a:stretch/>
        </p:blipFill>
        <p:spPr>
          <a:xfrm>
            <a:off x="142875" y="142876"/>
            <a:ext cx="7272338" cy="10401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0" y="5345906"/>
            <a:ext cx="12041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+mn-ea"/>
              </a:rPr>
              <a:t>3</a:t>
            </a:r>
            <a:r>
              <a:rPr lang="ko-KR" altLang="en-US" b="1" dirty="0" smtClean="0">
                <a:latin typeface="+mn-ea"/>
              </a:rPr>
              <a:t>급</a:t>
            </a:r>
            <a:endParaRPr lang="en-US" altLang="ko-KR" b="1" dirty="0" smtClean="0">
              <a:latin typeface="+mn-ea"/>
            </a:endParaRPr>
          </a:p>
          <a:p>
            <a:endParaRPr lang="en-US" altLang="ko-KR" b="1" dirty="0">
              <a:latin typeface="+mn-ea"/>
            </a:endParaRPr>
          </a:p>
          <a:p>
            <a:r>
              <a:rPr lang="ko-KR" altLang="en-US" b="1" dirty="0" smtClean="0">
                <a:latin typeface="+mn-ea"/>
              </a:rPr>
              <a:t>홍  길  동</a:t>
            </a:r>
            <a:endParaRPr lang="ko-KR" altLang="en-US" b="1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95637" y="8855876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latin typeface="+mn-ea"/>
              </a:rPr>
              <a:t>2025. 4. 1.</a:t>
            </a:r>
            <a:endParaRPr lang="ko-KR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59327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11</Words>
  <Application>Microsoft Office PowerPoint</Application>
  <PresentationFormat>사용자 지정</PresentationFormat>
  <Paragraphs>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PC</dc:creator>
  <cp:lastModifiedBy>PC</cp:lastModifiedBy>
  <cp:revision>11</cp:revision>
  <cp:lastPrinted>2025-04-01T08:04:51Z</cp:lastPrinted>
  <dcterms:created xsi:type="dcterms:W3CDTF">2025-04-01T07:52:04Z</dcterms:created>
  <dcterms:modified xsi:type="dcterms:W3CDTF">2025-04-01T08:33:37Z</dcterms:modified>
</cp:coreProperties>
</file>